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090BA7-B067-EFAA-70E2-9358E38A8565}" v="325" dt="2022-10-19T08:59:00.0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D52C32-BA7B-4A48-AFA8-A6E5D193814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544F408-C1FF-441C-B389-AFB809EED2F7}">
      <dgm:prSet/>
      <dgm:spPr/>
      <dgm:t>
        <a:bodyPr/>
        <a:lstStyle/>
        <a:p>
          <a:r>
            <a:rPr lang="hr-HR" b="1" i="1" dirty="0"/>
            <a:t>Često se kaže da je šutnja zlato</a:t>
          </a:r>
          <a:r>
            <a:rPr lang="hr-HR" b="1" i="1" dirty="0">
              <a:latin typeface="Calibri Light" panose="020F0302020204030204"/>
            </a:rPr>
            <a:t>.</a:t>
          </a:r>
          <a:r>
            <a:rPr lang="hr-HR" b="1" i="1" dirty="0"/>
            <a:t> No, šutjeti o nasilju u školi, obitelji, bilo u vašoj vlastitoj, susjedovoj ili tek nekog vašeg poznanika u ovom slučaju nije mudar potez.</a:t>
          </a:r>
          <a:endParaRPr lang="en-US" dirty="0"/>
        </a:p>
      </dgm:t>
    </dgm:pt>
    <dgm:pt modelId="{6AC0EAC5-46E0-4CAA-97D3-286B63F64E8A}" type="parTrans" cxnId="{F85CEC43-1CA9-4074-9E05-497207898AFB}">
      <dgm:prSet/>
      <dgm:spPr/>
      <dgm:t>
        <a:bodyPr/>
        <a:lstStyle/>
        <a:p>
          <a:endParaRPr lang="en-US"/>
        </a:p>
      </dgm:t>
    </dgm:pt>
    <dgm:pt modelId="{042C9507-995B-46F0-917A-757667827A5C}" type="sibTrans" cxnId="{F85CEC43-1CA9-4074-9E05-497207898AFB}">
      <dgm:prSet/>
      <dgm:spPr/>
      <dgm:t>
        <a:bodyPr/>
        <a:lstStyle/>
        <a:p>
          <a:endParaRPr lang="en-US"/>
        </a:p>
      </dgm:t>
    </dgm:pt>
    <dgm:pt modelId="{CA66ABB3-4644-4D51-A7BC-06C2D7F330E8}">
      <dgm:prSet/>
      <dgm:spPr/>
      <dgm:t>
        <a:bodyPr/>
        <a:lstStyle/>
        <a:p>
          <a:r>
            <a:rPr lang="hr-HR" b="1" i="1" dirty="0"/>
            <a:t>Vaš herojski potez bit će vječno utkan u nečije srce. Stoga, nemojte ignorirati nasilje! Prijavite ga!</a:t>
          </a:r>
          <a:endParaRPr lang="en-US" dirty="0"/>
        </a:p>
      </dgm:t>
    </dgm:pt>
    <dgm:pt modelId="{4D37E1DA-3D21-4755-AD52-F6D72AC107FA}" type="parTrans" cxnId="{B00ACC4F-2941-4D5F-913F-0D2903E4B7A4}">
      <dgm:prSet/>
      <dgm:spPr/>
      <dgm:t>
        <a:bodyPr/>
        <a:lstStyle/>
        <a:p>
          <a:endParaRPr lang="en-US"/>
        </a:p>
      </dgm:t>
    </dgm:pt>
    <dgm:pt modelId="{BB973DAE-0AC3-4DE6-B93D-B0E4AE478257}" type="sibTrans" cxnId="{B00ACC4F-2941-4D5F-913F-0D2903E4B7A4}">
      <dgm:prSet/>
      <dgm:spPr/>
      <dgm:t>
        <a:bodyPr/>
        <a:lstStyle/>
        <a:p>
          <a:endParaRPr lang="en-US"/>
        </a:p>
      </dgm:t>
    </dgm:pt>
    <dgm:pt modelId="{972D113A-8D39-4834-8208-9AB8E5B5C677}" type="pres">
      <dgm:prSet presAssocID="{8BD52C32-BA7B-4A48-AFA8-A6E5D1938140}" presName="linear" presStyleCnt="0">
        <dgm:presLayoutVars>
          <dgm:animLvl val="lvl"/>
          <dgm:resizeHandles val="exact"/>
        </dgm:presLayoutVars>
      </dgm:prSet>
      <dgm:spPr/>
    </dgm:pt>
    <dgm:pt modelId="{547450CE-DA19-4037-87C3-896A0505A134}" type="pres">
      <dgm:prSet presAssocID="{A544F408-C1FF-441C-B389-AFB809EED2F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B8EB1FC-515C-4948-88AD-21EE915F3B0A}" type="pres">
      <dgm:prSet presAssocID="{042C9507-995B-46F0-917A-757667827A5C}" presName="spacer" presStyleCnt="0"/>
      <dgm:spPr/>
    </dgm:pt>
    <dgm:pt modelId="{AB558B29-4756-47F0-AF9D-B8C531480C66}" type="pres">
      <dgm:prSet presAssocID="{CA66ABB3-4644-4D51-A7BC-06C2D7F330E8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85CEC43-1CA9-4074-9E05-497207898AFB}" srcId="{8BD52C32-BA7B-4A48-AFA8-A6E5D1938140}" destId="{A544F408-C1FF-441C-B389-AFB809EED2F7}" srcOrd="0" destOrd="0" parTransId="{6AC0EAC5-46E0-4CAA-97D3-286B63F64E8A}" sibTransId="{042C9507-995B-46F0-917A-757667827A5C}"/>
    <dgm:cxn modelId="{B00ACC4F-2941-4D5F-913F-0D2903E4B7A4}" srcId="{8BD52C32-BA7B-4A48-AFA8-A6E5D1938140}" destId="{CA66ABB3-4644-4D51-A7BC-06C2D7F330E8}" srcOrd="1" destOrd="0" parTransId="{4D37E1DA-3D21-4755-AD52-F6D72AC107FA}" sibTransId="{BB973DAE-0AC3-4DE6-B93D-B0E4AE478257}"/>
    <dgm:cxn modelId="{23C64380-159A-48D3-86F4-113BF417819B}" type="presOf" srcId="{A544F408-C1FF-441C-B389-AFB809EED2F7}" destId="{547450CE-DA19-4037-87C3-896A0505A134}" srcOrd="0" destOrd="0" presId="urn:microsoft.com/office/officeart/2005/8/layout/vList2"/>
    <dgm:cxn modelId="{C450A3E4-A6E2-47F4-A92E-DCEACF7DF5B8}" type="presOf" srcId="{CA66ABB3-4644-4D51-A7BC-06C2D7F330E8}" destId="{AB558B29-4756-47F0-AF9D-B8C531480C66}" srcOrd="0" destOrd="0" presId="urn:microsoft.com/office/officeart/2005/8/layout/vList2"/>
    <dgm:cxn modelId="{2C5C88F4-B26D-433E-A1F5-31364FE28E64}" type="presOf" srcId="{8BD52C32-BA7B-4A48-AFA8-A6E5D1938140}" destId="{972D113A-8D39-4834-8208-9AB8E5B5C677}" srcOrd="0" destOrd="0" presId="urn:microsoft.com/office/officeart/2005/8/layout/vList2"/>
    <dgm:cxn modelId="{7A188503-DBB9-4E3E-B3C3-EE1ED981EF6A}" type="presParOf" srcId="{972D113A-8D39-4834-8208-9AB8E5B5C677}" destId="{547450CE-DA19-4037-87C3-896A0505A134}" srcOrd="0" destOrd="0" presId="urn:microsoft.com/office/officeart/2005/8/layout/vList2"/>
    <dgm:cxn modelId="{4BA2E7F9-9E4A-4518-87F9-336B1EB8694D}" type="presParOf" srcId="{972D113A-8D39-4834-8208-9AB8E5B5C677}" destId="{8B8EB1FC-515C-4948-88AD-21EE915F3B0A}" srcOrd="1" destOrd="0" presId="urn:microsoft.com/office/officeart/2005/8/layout/vList2"/>
    <dgm:cxn modelId="{DD7077AE-24CE-405B-BBE7-676D067BBF08}" type="presParOf" srcId="{972D113A-8D39-4834-8208-9AB8E5B5C677}" destId="{AB558B29-4756-47F0-AF9D-B8C531480C6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07F7F5-ED9B-46F5-B061-393992807E02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0676962-CA0C-45D7-95FE-584FFF61CE31}">
      <dgm:prSet/>
      <dgm:spPr/>
      <dgm:t>
        <a:bodyPr/>
        <a:lstStyle/>
        <a:p>
          <a:r>
            <a:rPr lang="hr-HR" b="1" i="1"/>
            <a:t>tjelesno nasilje, odnosno primjena fizičke sile bez obzira je li nastupila tjelesna ozljeda ili nije</a:t>
          </a:r>
          <a:endParaRPr lang="en-US"/>
        </a:p>
      </dgm:t>
    </dgm:pt>
    <dgm:pt modelId="{CA474FBC-D7D9-4ABE-9A95-777DE12D834D}" type="parTrans" cxnId="{4D167FF8-2ABA-494F-A5A9-F2AF8A4DCC8F}">
      <dgm:prSet/>
      <dgm:spPr/>
      <dgm:t>
        <a:bodyPr/>
        <a:lstStyle/>
        <a:p>
          <a:endParaRPr lang="en-US"/>
        </a:p>
      </dgm:t>
    </dgm:pt>
    <dgm:pt modelId="{6C7CAC3E-EB86-4056-99CF-424FC9BF2DE5}" type="sibTrans" cxnId="{4D167FF8-2ABA-494F-A5A9-F2AF8A4DCC8F}">
      <dgm:prSet/>
      <dgm:spPr/>
      <dgm:t>
        <a:bodyPr/>
        <a:lstStyle/>
        <a:p>
          <a:endParaRPr lang="en-US"/>
        </a:p>
      </dgm:t>
    </dgm:pt>
    <dgm:pt modelId="{18CA9E18-CD23-4FA5-8996-C547251D0480}">
      <dgm:prSet/>
      <dgm:spPr/>
      <dgm:t>
        <a:bodyPr/>
        <a:lstStyle/>
        <a:p>
          <a:r>
            <a:rPr lang="hr-HR" b="1" i="1"/>
            <a:t>tjelesno kažnjavanje i drugi načini ponižavajućeg postupanja prema djeci u odgojne svrhe</a:t>
          </a:r>
          <a:endParaRPr lang="en-US"/>
        </a:p>
      </dgm:t>
    </dgm:pt>
    <dgm:pt modelId="{3652D4AA-6D98-40D5-BA2A-A0CE35F9402E}" type="parTrans" cxnId="{43E528E3-5218-4420-8054-6355EBCDB82B}">
      <dgm:prSet/>
      <dgm:spPr/>
      <dgm:t>
        <a:bodyPr/>
        <a:lstStyle/>
        <a:p>
          <a:endParaRPr lang="en-US"/>
        </a:p>
      </dgm:t>
    </dgm:pt>
    <dgm:pt modelId="{725CCAB8-B57F-4622-89E8-45838FBF43B6}" type="sibTrans" cxnId="{43E528E3-5218-4420-8054-6355EBCDB82B}">
      <dgm:prSet/>
      <dgm:spPr/>
      <dgm:t>
        <a:bodyPr/>
        <a:lstStyle/>
        <a:p>
          <a:endParaRPr lang="en-US"/>
        </a:p>
      </dgm:t>
    </dgm:pt>
    <dgm:pt modelId="{D50E8A9B-974A-404A-8529-6131B35476C4}">
      <dgm:prSet/>
      <dgm:spPr/>
      <dgm:t>
        <a:bodyPr/>
        <a:lstStyle/>
        <a:p>
          <a:r>
            <a:rPr lang="hr-HR" b="1" i="1"/>
            <a:t>spolno nasilje, odnosno spolno uznemiravanje</a:t>
          </a:r>
          <a:endParaRPr lang="en-US"/>
        </a:p>
      </dgm:t>
    </dgm:pt>
    <dgm:pt modelId="{6D3A637D-9D55-45F7-B9B1-E046BDA5019E}" type="parTrans" cxnId="{5C25E851-E12A-4116-8F69-F696AA762A0B}">
      <dgm:prSet/>
      <dgm:spPr/>
      <dgm:t>
        <a:bodyPr/>
        <a:lstStyle/>
        <a:p>
          <a:endParaRPr lang="en-US"/>
        </a:p>
      </dgm:t>
    </dgm:pt>
    <dgm:pt modelId="{14E9BC75-1029-4B21-B3D5-8A017C54D4C0}" type="sibTrans" cxnId="{5C25E851-E12A-4116-8F69-F696AA762A0B}">
      <dgm:prSet/>
      <dgm:spPr/>
      <dgm:t>
        <a:bodyPr/>
        <a:lstStyle/>
        <a:p>
          <a:endParaRPr lang="en-US"/>
        </a:p>
      </dgm:t>
    </dgm:pt>
    <dgm:pt modelId="{74B7E8FA-CF9C-42D7-84B2-72D29FBAD696}">
      <dgm:prSet/>
      <dgm:spPr/>
      <dgm:t>
        <a:bodyPr/>
        <a:lstStyle/>
        <a:p>
          <a:r>
            <a:rPr lang="hr-HR" b="1" i="1"/>
            <a:t>protupravna izolacija ili ugrožavanje slobode kretanja</a:t>
          </a:r>
          <a:endParaRPr lang="en-US"/>
        </a:p>
      </dgm:t>
    </dgm:pt>
    <dgm:pt modelId="{C7BE88CA-37CD-415A-8FBA-3EE692A1FF61}" type="parTrans" cxnId="{9F381931-598B-4318-8E3B-A2644FAB9AEF}">
      <dgm:prSet/>
      <dgm:spPr/>
      <dgm:t>
        <a:bodyPr/>
        <a:lstStyle/>
        <a:p>
          <a:endParaRPr lang="en-US"/>
        </a:p>
      </dgm:t>
    </dgm:pt>
    <dgm:pt modelId="{BEB29478-A7CF-43CE-862C-1613C2EC37EC}" type="sibTrans" cxnId="{9F381931-598B-4318-8E3B-A2644FAB9AEF}">
      <dgm:prSet/>
      <dgm:spPr/>
      <dgm:t>
        <a:bodyPr/>
        <a:lstStyle/>
        <a:p>
          <a:endParaRPr lang="en-US"/>
        </a:p>
      </dgm:t>
    </dgm:pt>
    <dgm:pt modelId="{88699B13-496F-4911-892C-2508810D60C4}">
      <dgm:prSet/>
      <dgm:spPr/>
      <dgm:t>
        <a:bodyPr/>
        <a:lstStyle/>
        <a:p>
          <a:r>
            <a:rPr lang="hr-HR" b="1" i="1"/>
            <a:t>psihičko/emocionalno nasilje</a:t>
          </a:r>
          <a:endParaRPr lang="en-US"/>
        </a:p>
      </dgm:t>
    </dgm:pt>
    <dgm:pt modelId="{30EC2758-CEA6-428D-94E6-F1E75BD0DCA4}" type="parTrans" cxnId="{5FAE5F34-28D7-4029-BCF8-72B3D9E0237A}">
      <dgm:prSet/>
      <dgm:spPr/>
      <dgm:t>
        <a:bodyPr/>
        <a:lstStyle/>
        <a:p>
          <a:endParaRPr lang="en-US"/>
        </a:p>
      </dgm:t>
    </dgm:pt>
    <dgm:pt modelId="{C8AB3910-4BE7-4FDE-A7B8-AC87337347DD}" type="sibTrans" cxnId="{5FAE5F34-28D7-4029-BCF8-72B3D9E0237A}">
      <dgm:prSet/>
      <dgm:spPr/>
      <dgm:t>
        <a:bodyPr/>
        <a:lstStyle/>
        <a:p>
          <a:endParaRPr lang="en-US"/>
        </a:p>
      </dgm:t>
    </dgm:pt>
    <dgm:pt modelId="{82EDD166-3E6F-4D06-A99E-89D3414AA17B}">
      <dgm:prSet/>
      <dgm:spPr/>
      <dgm:t>
        <a:bodyPr/>
        <a:lstStyle/>
        <a:p>
          <a:r>
            <a:rPr lang="hr-HR" b="1" i="1"/>
            <a:t>vrijeđanje, tračanje, zadirkivanje, izrugivanje, uvrede, laži, prijetnje, iznude novca, cyber nasilje...</a:t>
          </a:r>
          <a:endParaRPr lang="en-US"/>
        </a:p>
      </dgm:t>
    </dgm:pt>
    <dgm:pt modelId="{632D597D-3B8F-4918-92E1-1722589C1479}" type="parTrans" cxnId="{1210BEE9-1D77-412C-82D0-FEAEA9A98ABC}">
      <dgm:prSet/>
      <dgm:spPr/>
      <dgm:t>
        <a:bodyPr/>
        <a:lstStyle/>
        <a:p>
          <a:endParaRPr lang="en-US"/>
        </a:p>
      </dgm:t>
    </dgm:pt>
    <dgm:pt modelId="{3A41D7DE-A604-42A9-891D-EDDF3CD99AAF}" type="sibTrans" cxnId="{1210BEE9-1D77-412C-82D0-FEAEA9A98ABC}">
      <dgm:prSet/>
      <dgm:spPr/>
      <dgm:t>
        <a:bodyPr/>
        <a:lstStyle/>
        <a:p>
          <a:endParaRPr lang="en-US"/>
        </a:p>
      </dgm:t>
    </dgm:pt>
    <dgm:pt modelId="{3456AFD1-D2E9-474D-83B0-FFD898D620E6}" type="pres">
      <dgm:prSet presAssocID="{7507F7F5-ED9B-46F5-B061-393992807E02}" presName="linear" presStyleCnt="0">
        <dgm:presLayoutVars>
          <dgm:animLvl val="lvl"/>
          <dgm:resizeHandles val="exact"/>
        </dgm:presLayoutVars>
      </dgm:prSet>
      <dgm:spPr/>
    </dgm:pt>
    <dgm:pt modelId="{C916EF0C-4224-4DB8-9244-3D2901AF1A31}" type="pres">
      <dgm:prSet presAssocID="{30676962-CA0C-45D7-95FE-584FFF61CE31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660C5B34-8681-4B6F-9682-0DC4B8CC6D53}" type="pres">
      <dgm:prSet presAssocID="{6C7CAC3E-EB86-4056-99CF-424FC9BF2DE5}" presName="spacer" presStyleCnt="0"/>
      <dgm:spPr/>
    </dgm:pt>
    <dgm:pt modelId="{365D1FB6-C361-42DE-858F-E68744D7413B}" type="pres">
      <dgm:prSet presAssocID="{18CA9E18-CD23-4FA5-8996-C547251D0480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348C488-A9F2-4232-A87C-6229961D13F8}" type="pres">
      <dgm:prSet presAssocID="{725CCAB8-B57F-4622-89E8-45838FBF43B6}" presName="spacer" presStyleCnt="0"/>
      <dgm:spPr/>
    </dgm:pt>
    <dgm:pt modelId="{C0FCBE07-9751-4870-910F-59A1252E0312}" type="pres">
      <dgm:prSet presAssocID="{D50E8A9B-974A-404A-8529-6131B35476C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632F0487-8B33-4A9A-9D51-38D1E9FEFC14}" type="pres">
      <dgm:prSet presAssocID="{14E9BC75-1029-4B21-B3D5-8A017C54D4C0}" presName="spacer" presStyleCnt="0"/>
      <dgm:spPr/>
    </dgm:pt>
    <dgm:pt modelId="{730CC32A-B718-485A-8E60-D3B6524FDBF9}" type="pres">
      <dgm:prSet presAssocID="{74B7E8FA-CF9C-42D7-84B2-72D29FBAD696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2A7D64D8-5392-444B-B1EF-F51652B09882}" type="pres">
      <dgm:prSet presAssocID="{BEB29478-A7CF-43CE-862C-1613C2EC37EC}" presName="spacer" presStyleCnt="0"/>
      <dgm:spPr/>
    </dgm:pt>
    <dgm:pt modelId="{EF39EC51-73D3-4A8C-BBC6-C72A2D9B170F}" type="pres">
      <dgm:prSet presAssocID="{88699B13-496F-4911-892C-2508810D60C4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37D302E-BC9B-464B-B153-FB366F380B6F}" type="pres">
      <dgm:prSet presAssocID="{C8AB3910-4BE7-4FDE-A7B8-AC87337347DD}" presName="spacer" presStyleCnt="0"/>
      <dgm:spPr/>
    </dgm:pt>
    <dgm:pt modelId="{B33D9F96-B990-40AF-9151-A67A37AF55B0}" type="pres">
      <dgm:prSet presAssocID="{82EDD166-3E6F-4D06-A99E-89D3414AA17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CC475D06-67A3-495A-8FE4-8BB11965C757}" type="presOf" srcId="{30676962-CA0C-45D7-95FE-584FFF61CE31}" destId="{C916EF0C-4224-4DB8-9244-3D2901AF1A31}" srcOrd="0" destOrd="0" presId="urn:microsoft.com/office/officeart/2005/8/layout/vList2"/>
    <dgm:cxn modelId="{F02BA721-B165-476F-8EDB-4A7B582672B1}" type="presOf" srcId="{D50E8A9B-974A-404A-8529-6131B35476C4}" destId="{C0FCBE07-9751-4870-910F-59A1252E0312}" srcOrd="0" destOrd="0" presId="urn:microsoft.com/office/officeart/2005/8/layout/vList2"/>
    <dgm:cxn modelId="{9F381931-598B-4318-8E3B-A2644FAB9AEF}" srcId="{7507F7F5-ED9B-46F5-B061-393992807E02}" destId="{74B7E8FA-CF9C-42D7-84B2-72D29FBAD696}" srcOrd="3" destOrd="0" parTransId="{C7BE88CA-37CD-415A-8FBA-3EE692A1FF61}" sibTransId="{BEB29478-A7CF-43CE-862C-1613C2EC37EC}"/>
    <dgm:cxn modelId="{5FAE5F34-28D7-4029-BCF8-72B3D9E0237A}" srcId="{7507F7F5-ED9B-46F5-B061-393992807E02}" destId="{88699B13-496F-4911-892C-2508810D60C4}" srcOrd="4" destOrd="0" parTransId="{30EC2758-CEA6-428D-94E6-F1E75BD0DCA4}" sibTransId="{C8AB3910-4BE7-4FDE-A7B8-AC87337347DD}"/>
    <dgm:cxn modelId="{E6138E63-E591-4502-92DF-B41AEA9DB272}" type="presOf" srcId="{7507F7F5-ED9B-46F5-B061-393992807E02}" destId="{3456AFD1-D2E9-474D-83B0-FFD898D620E6}" srcOrd="0" destOrd="0" presId="urn:microsoft.com/office/officeart/2005/8/layout/vList2"/>
    <dgm:cxn modelId="{75A53D6B-EA9B-4B68-9DF0-98BD3BFBA65C}" type="presOf" srcId="{18CA9E18-CD23-4FA5-8996-C547251D0480}" destId="{365D1FB6-C361-42DE-858F-E68744D7413B}" srcOrd="0" destOrd="0" presId="urn:microsoft.com/office/officeart/2005/8/layout/vList2"/>
    <dgm:cxn modelId="{9E8D9F4C-643D-47AD-B21D-A1F2314010B2}" type="presOf" srcId="{82EDD166-3E6F-4D06-A99E-89D3414AA17B}" destId="{B33D9F96-B990-40AF-9151-A67A37AF55B0}" srcOrd="0" destOrd="0" presId="urn:microsoft.com/office/officeart/2005/8/layout/vList2"/>
    <dgm:cxn modelId="{D37B236E-A5CD-4146-A950-C786D0EB5DBC}" type="presOf" srcId="{74B7E8FA-CF9C-42D7-84B2-72D29FBAD696}" destId="{730CC32A-B718-485A-8E60-D3B6524FDBF9}" srcOrd="0" destOrd="0" presId="urn:microsoft.com/office/officeart/2005/8/layout/vList2"/>
    <dgm:cxn modelId="{5C25E851-E12A-4116-8F69-F696AA762A0B}" srcId="{7507F7F5-ED9B-46F5-B061-393992807E02}" destId="{D50E8A9B-974A-404A-8529-6131B35476C4}" srcOrd="2" destOrd="0" parTransId="{6D3A637D-9D55-45F7-B9B1-E046BDA5019E}" sibTransId="{14E9BC75-1029-4B21-B3D5-8A017C54D4C0}"/>
    <dgm:cxn modelId="{6384B5E0-3FE5-47B8-A4F4-72A1FABE9724}" type="presOf" srcId="{88699B13-496F-4911-892C-2508810D60C4}" destId="{EF39EC51-73D3-4A8C-BBC6-C72A2D9B170F}" srcOrd="0" destOrd="0" presId="urn:microsoft.com/office/officeart/2005/8/layout/vList2"/>
    <dgm:cxn modelId="{43E528E3-5218-4420-8054-6355EBCDB82B}" srcId="{7507F7F5-ED9B-46F5-B061-393992807E02}" destId="{18CA9E18-CD23-4FA5-8996-C547251D0480}" srcOrd="1" destOrd="0" parTransId="{3652D4AA-6D98-40D5-BA2A-A0CE35F9402E}" sibTransId="{725CCAB8-B57F-4622-89E8-45838FBF43B6}"/>
    <dgm:cxn modelId="{1210BEE9-1D77-412C-82D0-FEAEA9A98ABC}" srcId="{7507F7F5-ED9B-46F5-B061-393992807E02}" destId="{82EDD166-3E6F-4D06-A99E-89D3414AA17B}" srcOrd="5" destOrd="0" parTransId="{632D597D-3B8F-4918-92E1-1722589C1479}" sibTransId="{3A41D7DE-A604-42A9-891D-EDDF3CD99AAF}"/>
    <dgm:cxn modelId="{4D167FF8-2ABA-494F-A5A9-F2AF8A4DCC8F}" srcId="{7507F7F5-ED9B-46F5-B061-393992807E02}" destId="{30676962-CA0C-45D7-95FE-584FFF61CE31}" srcOrd="0" destOrd="0" parTransId="{CA474FBC-D7D9-4ABE-9A95-777DE12D834D}" sibTransId="{6C7CAC3E-EB86-4056-99CF-424FC9BF2DE5}"/>
    <dgm:cxn modelId="{79333D21-3B95-41C8-9F8C-1B8254837746}" type="presParOf" srcId="{3456AFD1-D2E9-474D-83B0-FFD898D620E6}" destId="{C916EF0C-4224-4DB8-9244-3D2901AF1A31}" srcOrd="0" destOrd="0" presId="urn:microsoft.com/office/officeart/2005/8/layout/vList2"/>
    <dgm:cxn modelId="{A2EEF574-E35F-486C-87A5-C4218F0DA75C}" type="presParOf" srcId="{3456AFD1-D2E9-474D-83B0-FFD898D620E6}" destId="{660C5B34-8681-4B6F-9682-0DC4B8CC6D53}" srcOrd="1" destOrd="0" presId="urn:microsoft.com/office/officeart/2005/8/layout/vList2"/>
    <dgm:cxn modelId="{8ED1A572-B5A9-4A11-ACE2-C5507E4F38DA}" type="presParOf" srcId="{3456AFD1-D2E9-474D-83B0-FFD898D620E6}" destId="{365D1FB6-C361-42DE-858F-E68744D7413B}" srcOrd="2" destOrd="0" presId="urn:microsoft.com/office/officeart/2005/8/layout/vList2"/>
    <dgm:cxn modelId="{AE4603D1-02AC-4924-A954-D586B4FE64B4}" type="presParOf" srcId="{3456AFD1-D2E9-474D-83B0-FFD898D620E6}" destId="{8348C488-A9F2-4232-A87C-6229961D13F8}" srcOrd="3" destOrd="0" presId="urn:microsoft.com/office/officeart/2005/8/layout/vList2"/>
    <dgm:cxn modelId="{23E4CEDB-458A-47B2-A5FE-DAA1FD99B2AD}" type="presParOf" srcId="{3456AFD1-D2E9-474D-83B0-FFD898D620E6}" destId="{C0FCBE07-9751-4870-910F-59A1252E0312}" srcOrd="4" destOrd="0" presId="urn:microsoft.com/office/officeart/2005/8/layout/vList2"/>
    <dgm:cxn modelId="{15DB2B76-767E-4ED1-91C9-3388525C4327}" type="presParOf" srcId="{3456AFD1-D2E9-474D-83B0-FFD898D620E6}" destId="{632F0487-8B33-4A9A-9D51-38D1E9FEFC14}" srcOrd="5" destOrd="0" presId="urn:microsoft.com/office/officeart/2005/8/layout/vList2"/>
    <dgm:cxn modelId="{B17BE6B7-3029-4A04-B93B-D1DC15A89D1A}" type="presParOf" srcId="{3456AFD1-D2E9-474D-83B0-FFD898D620E6}" destId="{730CC32A-B718-485A-8E60-D3B6524FDBF9}" srcOrd="6" destOrd="0" presId="urn:microsoft.com/office/officeart/2005/8/layout/vList2"/>
    <dgm:cxn modelId="{6DF2C1E6-63F9-4C30-A211-C41435EE2F2C}" type="presParOf" srcId="{3456AFD1-D2E9-474D-83B0-FFD898D620E6}" destId="{2A7D64D8-5392-444B-B1EF-F51652B09882}" srcOrd="7" destOrd="0" presId="urn:microsoft.com/office/officeart/2005/8/layout/vList2"/>
    <dgm:cxn modelId="{74797C61-DBF8-40AB-970C-72C8217AC82E}" type="presParOf" srcId="{3456AFD1-D2E9-474D-83B0-FFD898D620E6}" destId="{EF39EC51-73D3-4A8C-BBC6-C72A2D9B170F}" srcOrd="8" destOrd="0" presId="urn:microsoft.com/office/officeart/2005/8/layout/vList2"/>
    <dgm:cxn modelId="{808A85D6-F48A-43F3-825F-D934E1700871}" type="presParOf" srcId="{3456AFD1-D2E9-474D-83B0-FFD898D620E6}" destId="{537D302E-BC9B-464B-B153-FB366F380B6F}" srcOrd="9" destOrd="0" presId="urn:microsoft.com/office/officeart/2005/8/layout/vList2"/>
    <dgm:cxn modelId="{4B3EF258-F68B-40FF-9D7C-C316AD722F99}" type="presParOf" srcId="{3456AFD1-D2E9-474D-83B0-FFD898D620E6}" destId="{B33D9F96-B990-40AF-9151-A67A37AF55B0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A101E32-5BD4-4C58-B965-C5E47AAEB223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23B2779-3FE4-4F69-9D05-3BE456A64460}">
      <dgm:prSet/>
      <dgm:spPr/>
      <dgm:t>
        <a:bodyPr/>
        <a:lstStyle/>
        <a:p>
          <a:r>
            <a:rPr lang="hr-HR" b="1" i="1"/>
            <a:t>Ako te netko zlostavlja, nemoj šutjeti i trpjeti!</a:t>
          </a:r>
          <a:endParaRPr lang="en-US"/>
        </a:p>
      </dgm:t>
    </dgm:pt>
    <dgm:pt modelId="{6AAE3601-2F4B-4171-9D23-795191AD0535}" type="parTrans" cxnId="{7A2A3C35-BF7B-4D12-9A51-6384BFA9BE18}">
      <dgm:prSet/>
      <dgm:spPr/>
      <dgm:t>
        <a:bodyPr/>
        <a:lstStyle/>
        <a:p>
          <a:endParaRPr lang="en-US"/>
        </a:p>
      </dgm:t>
    </dgm:pt>
    <dgm:pt modelId="{B4825434-2509-4766-8C08-FB6D4E37FA52}" type="sibTrans" cxnId="{7A2A3C35-BF7B-4D12-9A51-6384BFA9BE18}">
      <dgm:prSet/>
      <dgm:spPr/>
      <dgm:t>
        <a:bodyPr/>
        <a:lstStyle/>
        <a:p>
          <a:endParaRPr lang="en-US"/>
        </a:p>
      </dgm:t>
    </dgm:pt>
    <dgm:pt modelId="{244BD2D2-4C68-456D-BE39-DD357ABA8D84}">
      <dgm:prSet/>
      <dgm:spPr/>
      <dgm:t>
        <a:bodyPr/>
        <a:lstStyle/>
        <a:p>
          <a:r>
            <a:rPr lang="hr-HR" b="1" i="1"/>
            <a:t>Ostani smiren i ne pokazuj strah.</a:t>
          </a:r>
          <a:endParaRPr lang="en-US"/>
        </a:p>
      </dgm:t>
    </dgm:pt>
    <dgm:pt modelId="{18F70124-FA5B-47FC-A52E-D14BD64BFA75}" type="parTrans" cxnId="{C18B8469-9B78-4C59-92E2-2AA13F293D2F}">
      <dgm:prSet/>
      <dgm:spPr/>
      <dgm:t>
        <a:bodyPr/>
        <a:lstStyle/>
        <a:p>
          <a:endParaRPr lang="en-US"/>
        </a:p>
      </dgm:t>
    </dgm:pt>
    <dgm:pt modelId="{CE852A1B-E0A9-469F-97E9-6BF3479F862B}" type="sibTrans" cxnId="{C18B8469-9B78-4C59-92E2-2AA13F293D2F}">
      <dgm:prSet/>
      <dgm:spPr/>
      <dgm:t>
        <a:bodyPr/>
        <a:lstStyle/>
        <a:p>
          <a:endParaRPr lang="en-US"/>
        </a:p>
      </dgm:t>
    </dgm:pt>
    <dgm:pt modelId="{761F2EB6-35CE-45D7-B46F-058769A3BA02}">
      <dgm:prSet/>
      <dgm:spPr/>
      <dgm:t>
        <a:bodyPr/>
        <a:lstStyle/>
        <a:p>
          <a:r>
            <a:rPr lang="hr-HR" b="1" i="1"/>
            <a:t>Makni se što prije od napadača ili izazivača.</a:t>
          </a:r>
          <a:endParaRPr lang="en-US"/>
        </a:p>
      </dgm:t>
    </dgm:pt>
    <dgm:pt modelId="{C1C36328-4004-4706-9A2D-16F120D0F9E4}" type="parTrans" cxnId="{4D27A2B3-4E5A-40C4-8DC8-75DD5DA85899}">
      <dgm:prSet/>
      <dgm:spPr/>
      <dgm:t>
        <a:bodyPr/>
        <a:lstStyle/>
        <a:p>
          <a:endParaRPr lang="en-US"/>
        </a:p>
      </dgm:t>
    </dgm:pt>
    <dgm:pt modelId="{CB43C3A4-607A-4201-BCD3-B877C9BDFBFF}" type="sibTrans" cxnId="{4D27A2B3-4E5A-40C4-8DC8-75DD5DA85899}">
      <dgm:prSet/>
      <dgm:spPr/>
      <dgm:t>
        <a:bodyPr/>
        <a:lstStyle/>
        <a:p>
          <a:endParaRPr lang="en-US"/>
        </a:p>
      </dgm:t>
    </dgm:pt>
    <dgm:pt modelId="{E79A7DEF-98DC-443F-B666-365C9D49A26A}">
      <dgm:prSet/>
      <dgm:spPr/>
      <dgm:t>
        <a:bodyPr/>
        <a:lstStyle/>
        <a:p>
          <a:r>
            <a:rPr lang="hr-HR" b="1" i="1"/>
            <a:t>Nikad na nasilje ne uzvraćaj nasiljem.</a:t>
          </a:r>
          <a:endParaRPr lang="en-US"/>
        </a:p>
      </dgm:t>
    </dgm:pt>
    <dgm:pt modelId="{B329BA45-9A0B-41A6-AF03-ED7D3F5AD088}" type="parTrans" cxnId="{274EA69B-25EB-403E-BD01-6F625F2D29AA}">
      <dgm:prSet/>
      <dgm:spPr/>
      <dgm:t>
        <a:bodyPr/>
        <a:lstStyle/>
        <a:p>
          <a:endParaRPr lang="en-US"/>
        </a:p>
      </dgm:t>
    </dgm:pt>
    <dgm:pt modelId="{4F765943-3193-45AB-93C7-62EBD636C6C8}" type="sibTrans" cxnId="{274EA69B-25EB-403E-BD01-6F625F2D29AA}">
      <dgm:prSet/>
      <dgm:spPr/>
      <dgm:t>
        <a:bodyPr/>
        <a:lstStyle/>
        <a:p>
          <a:endParaRPr lang="en-US"/>
        </a:p>
      </dgm:t>
    </dgm:pt>
    <dgm:pt modelId="{EA7B5328-BE00-4F0F-BC56-0F6B97166045}">
      <dgm:prSet/>
      <dgm:spPr/>
      <dgm:t>
        <a:bodyPr/>
        <a:lstStyle/>
        <a:p>
          <a:r>
            <a:rPr lang="hr-HR" b="1" i="1"/>
            <a:t>Ako se bojiš, pozovi prijatelje da budu blizu tebe.</a:t>
          </a:r>
          <a:endParaRPr lang="en-US"/>
        </a:p>
      </dgm:t>
    </dgm:pt>
    <dgm:pt modelId="{71E0095D-AC32-4917-94C4-1DFFEBC0E3C0}" type="parTrans" cxnId="{E6A65E7B-FB91-4758-9520-36E9310E548C}">
      <dgm:prSet/>
      <dgm:spPr/>
      <dgm:t>
        <a:bodyPr/>
        <a:lstStyle/>
        <a:p>
          <a:endParaRPr lang="en-US"/>
        </a:p>
      </dgm:t>
    </dgm:pt>
    <dgm:pt modelId="{4DE7EC8B-22FA-4E7F-BA43-BF00EC314B54}" type="sibTrans" cxnId="{E6A65E7B-FB91-4758-9520-36E9310E548C}">
      <dgm:prSet/>
      <dgm:spPr/>
      <dgm:t>
        <a:bodyPr/>
        <a:lstStyle/>
        <a:p>
          <a:endParaRPr lang="en-US"/>
        </a:p>
      </dgm:t>
    </dgm:pt>
    <dgm:pt modelId="{969BCC83-0303-4DED-8DD4-E405BE32CF1A}">
      <dgm:prSet/>
      <dgm:spPr/>
      <dgm:t>
        <a:bodyPr/>
        <a:lstStyle/>
        <a:p>
          <a:r>
            <a:rPr lang="hr-HR" b="1" i="1"/>
            <a:t>Upamti: nisi kriv za to što ti se događa!</a:t>
          </a:r>
          <a:endParaRPr lang="en-US"/>
        </a:p>
      </dgm:t>
    </dgm:pt>
    <dgm:pt modelId="{B787ED32-B650-4182-9C82-07EDDE1B8466}" type="parTrans" cxnId="{072C1BD4-0640-4F1C-92F7-77897315BE92}">
      <dgm:prSet/>
      <dgm:spPr/>
      <dgm:t>
        <a:bodyPr/>
        <a:lstStyle/>
        <a:p>
          <a:endParaRPr lang="en-US"/>
        </a:p>
      </dgm:t>
    </dgm:pt>
    <dgm:pt modelId="{1F064B8A-D76C-4AC0-87E9-583260CF2771}" type="sibTrans" cxnId="{072C1BD4-0640-4F1C-92F7-77897315BE92}">
      <dgm:prSet/>
      <dgm:spPr/>
      <dgm:t>
        <a:bodyPr/>
        <a:lstStyle/>
        <a:p>
          <a:endParaRPr lang="en-US"/>
        </a:p>
      </dgm:t>
    </dgm:pt>
    <dgm:pt modelId="{20491645-3985-45E0-BE3C-E5E4426CE376}">
      <dgm:prSet/>
      <dgm:spPr/>
      <dgm:t>
        <a:bodyPr/>
        <a:lstStyle/>
        <a:p>
          <a:r>
            <a:rPr lang="hr-HR" b="1" i="1"/>
            <a:t>Kad vidiš zlostavljanje, odmah reci odraslima u koje imaš povjerenja</a:t>
          </a:r>
          <a:r>
            <a:rPr lang="hr-HR"/>
            <a:t>.</a:t>
          </a:r>
          <a:endParaRPr lang="en-US"/>
        </a:p>
      </dgm:t>
    </dgm:pt>
    <dgm:pt modelId="{F8DD92D8-3F70-4CA3-BA85-9BCA505BC175}" type="parTrans" cxnId="{871AC3E8-7FC5-4517-97CE-EB045A2360CF}">
      <dgm:prSet/>
      <dgm:spPr/>
      <dgm:t>
        <a:bodyPr/>
        <a:lstStyle/>
        <a:p>
          <a:endParaRPr lang="en-US"/>
        </a:p>
      </dgm:t>
    </dgm:pt>
    <dgm:pt modelId="{78BAACA9-5426-43C7-81E9-B41A17BC03B2}" type="sibTrans" cxnId="{871AC3E8-7FC5-4517-97CE-EB045A2360CF}">
      <dgm:prSet/>
      <dgm:spPr/>
      <dgm:t>
        <a:bodyPr/>
        <a:lstStyle/>
        <a:p>
          <a:endParaRPr lang="en-US"/>
        </a:p>
      </dgm:t>
    </dgm:pt>
    <dgm:pt modelId="{27F4B89C-2B25-457F-BBB5-E45202E8FBAD}" type="pres">
      <dgm:prSet presAssocID="{CA101E32-5BD4-4C58-B965-C5E47AAEB223}" presName="vert0" presStyleCnt="0">
        <dgm:presLayoutVars>
          <dgm:dir/>
          <dgm:animOne val="branch"/>
          <dgm:animLvl val="lvl"/>
        </dgm:presLayoutVars>
      </dgm:prSet>
      <dgm:spPr/>
    </dgm:pt>
    <dgm:pt modelId="{2ED66CB9-C8AD-4539-9D1B-25120AE3DF1B}" type="pres">
      <dgm:prSet presAssocID="{723B2779-3FE4-4F69-9D05-3BE456A64460}" presName="thickLine" presStyleLbl="alignNode1" presStyleIdx="0" presStyleCnt="7"/>
      <dgm:spPr/>
    </dgm:pt>
    <dgm:pt modelId="{AD3E825A-9A2B-43ED-97CD-12559D6971E8}" type="pres">
      <dgm:prSet presAssocID="{723B2779-3FE4-4F69-9D05-3BE456A64460}" presName="horz1" presStyleCnt="0"/>
      <dgm:spPr/>
    </dgm:pt>
    <dgm:pt modelId="{9516989F-4600-46B2-8074-BE5D9383E33D}" type="pres">
      <dgm:prSet presAssocID="{723B2779-3FE4-4F69-9D05-3BE456A64460}" presName="tx1" presStyleLbl="revTx" presStyleIdx="0" presStyleCnt="7"/>
      <dgm:spPr/>
    </dgm:pt>
    <dgm:pt modelId="{300704FD-2B27-4381-96CF-841D884CD154}" type="pres">
      <dgm:prSet presAssocID="{723B2779-3FE4-4F69-9D05-3BE456A64460}" presName="vert1" presStyleCnt="0"/>
      <dgm:spPr/>
    </dgm:pt>
    <dgm:pt modelId="{E19EA895-7A50-4295-8198-E4FC4E7B54C2}" type="pres">
      <dgm:prSet presAssocID="{244BD2D2-4C68-456D-BE39-DD357ABA8D84}" presName="thickLine" presStyleLbl="alignNode1" presStyleIdx="1" presStyleCnt="7"/>
      <dgm:spPr/>
    </dgm:pt>
    <dgm:pt modelId="{51BD9E1D-0172-46E0-94AE-409B67CA2F08}" type="pres">
      <dgm:prSet presAssocID="{244BD2D2-4C68-456D-BE39-DD357ABA8D84}" presName="horz1" presStyleCnt="0"/>
      <dgm:spPr/>
    </dgm:pt>
    <dgm:pt modelId="{D24B28DF-DF20-4F06-A9F5-37959072AFDD}" type="pres">
      <dgm:prSet presAssocID="{244BD2D2-4C68-456D-BE39-DD357ABA8D84}" presName="tx1" presStyleLbl="revTx" presStyleIdx="1" presStyleCnt="7"/>
      <dgm:spPr/>
    </dgm:pt>
    <dgm:pt modelId="{149C90D3-DD9C-4984-AFDD-0466D8764AFA}" type="pres">
      <dgm:prSet presAssocID="{244BD2D2-4C68-456D-BE39-DD357ABA8D84}" presName="vert1" presStyleCnt="0"/>
      <dgm:spPr/>
    </dgm:pt>
    <dgm:pt modelId="{230E1D7B-6888-4A6C-B6BB-DED5FF0DDA6E}" type="pres">
      <dgm:prSet presAssocID="{761F2EB6-35CE-45D7-B46F-058769A3BA02}" presName="thickLine" presStyleLbl="alignNode1" presStyleIdx="2" presStyleCnt="7"/>
      <dgm:spPr/>
    </dgm:pt>
    <dgm:pt modelId="{BEBB72EA-317F-48FE-B10D-AC0EC94A310F}" type="pres">
      <dgm:prSet presAssocID="{761F2EB6-35CE-45D7-B46F-058769A3BA02}" presName="horz1" presStyleCnt="0"/>
      <dgm:spPr/>
    </dgm:pt>
    <dgm:pt modelId="{40715C01-C466-4C9D-BB5C-BBC29E33E576}" type="pres">
      <dgm:prSet presAssocID="{761F2EB6-35CE-45D7-B46F-058769A3BA02}" presName="tx1" presStyleLbl="revTx" presStyleIdx="2" presStyleCnt="7"/>
      <dgm:spPr/>
    </dgm:pt>
    <dgm:pt modelId="{282A89B7-2F38-41F2-B8F1-3B5EA8C75693}" type="pres">
      <dgm:prSet presAssocID="{761F2EB6-35CE-45D7-B46F-058769A3BA02}" presName="vert1" presStyleCnt="0"/>
      <dgm:spPr/>
    </dgm:pt>
    <dgm:pt modelId="{2B4B924F-B06C-4177-A9F3-8D174E250EB6}" type="pres">
      <dgm:prSet presAssocID="{E79A7DEF-98DC-443F-B666-365C9D49A26A}" presName="thickLine" presStyleLbl="alignNode1" presStyleIdx="3" presStyleCnt="7"/>
      <dgm:spPr/>
    </dgm:pt>
    <dgm:pt modelId="{42F76E32-2ED7-4CF3-A24D-5B0025441F40}" type="pres">
      <dgm:prSet presAssocID="{E79A7DEF-98DC-443F-B666-365C9D49A26A}" presName="horz1" presStyleCnt="0"/>
      <dgm:spPr/>
    </dgm:pt>
    <dgm:pt modelId="{AC6C78D5-009D-4E5B-8615-36037E7E585E}" type="pres">
      <dgm:prSet presAssocID="{E79A7DEF-98DC-443F-B666-365C9D49A26A}" presName="tx1" presStyleLbl="revTx" presStyleIdx="3" presStyleCnt="7"/>
      <dgm:spPr/>
    </dgm:pt>
    <dgm:pt modelId="{C6458D78-685D-4CCB-9A8A-AE0C411CD797}" type="pres">
      <dgm:prSet presAssocID="{E79A7DEF-98DC-443F-B666-365C9D49A26A}" presName="vert1" presStyleCnt="0"/>
      <dgm:spPr/>
    </dgm:pt>
    <dgm:pt modelId="{59461965-D3CF-48E8-8AFB-E382340A8C5D}" type="pres">
      <dgm:prSet presAssocID="{EA7B5328-BE00-4F0F-BC56-0F6B97166045}" presName="thickLine" presStyleLbl="alignNode1" presStyleIdx="4" presStyleCnt="7"/>
      <dgm:spPr/>
    </dgm:pt>
    <dgm:pt modelId="{C4A425DB-A9AF-411F-8A71-4B316500CD1C}" type="pres">
      <dgm:prSet presAssocID="{EA7B5328-BE00-4F0F-BC56-0F6B97166045}" presName="horz1" presStyleCnt="0"/>
      <dgm:spPr/>
    </dgm:pt>
    <dgm:pt modelId="{F10A93B6-545B-4008-A3A5-B3E58C1C1684}" type="pres">
      <dgm:prSet presAssocID="{EA7B5328-BE00-4F0F-BC56-0F6B97166045}" presName="tx1" presStyleLbl="revTx" presStyleIdx="4" presStyleCnt="7"/>
      <dgm:spPr/>
    </dgm:pt>
    <dgm:pt modelId="{9CD99737-A103-4A3A-AB7E-8FF89FAC9666}" type="pres">
      <dgm:prSet presAssocID="{EA7B5328-BE00-4F0F-BC56-0F6B97166045}" presName="vert1" presStyleCnt="0"/>
      <dgm:spPr/>
    </dgm:pt>
    <dgm:pt modelId="{05825C12-B0E5-4037-B882-5022EBC93349}" type="pres">
      <dgm:prSet presAssocID="{969BCC83-0303-4DED-8DD4-E405BE32CF1A}" presName="thickLine" presStyleLbl="alignNode1" presStyleIdx="5" presStyleCnt="7"/>
      <dgm:spPr/>
    </dgm:pt>
    <dgm:pt modelId="{453634D7-6045-4FD5-B898-12486FFF73AD}" type="pres">
      <dgm:prSet presAssocID="{969BCC83-0303-4DED-8DD4-E405BE32CF1A}" presName="horz1" presStyleCnt="0"/>
      <dgm:spPr/>
    </dgm:pt>
    <dgm:pt modelId="{0AA8FF4C-72DD-402C-B2ED-5E83860B7136}" type="pres">
      <dgm:prSet presAssocID="{969BCC83-0303-4DED-8DD4-E405BE32CF1A}" presName="tx1" presStyleLbl="revTx" presStyleIdx="5" presStyleCnt="7"/>
      <dgm:spPr/>
    </dgm:pt>
    <dgm:pt modelId="{E0C8049D-D83E-4F0C-B85F-F16C77117391}" type="pres">
      <dgm:prSet presAssocID="{969BCC83-0303-4DED-8DD4-E405BE32CF1A}" presName="vert1" presStyleCnt="0"/>
      <dgm:spPr/>
    </dgm:pt>
    <dgm:pt modelId="{EA316C24-C1AA-404B-AD4C-CC276D4866D3}" type="pres">
      <dgm:prSet presAssocID="{20491645-3985-45E0-BE3C-E5E4426CE376}" presName="thickLine" presStyleLbl="alignNode1" presStyleIdx="6" presStyleCnt="7"/>
      <dgm:spPr/>
    </dgm:pt>
    <dgm:pt modelId="{640E5254-7907-44A3-ADDC-104D1B353964}" type="pres">
      <dgm:prSet presAssocID="{20491645-3985-45E0-BE3C-E5E4426CE376}" presName="horz1" presStyleCnt="0"/>
      <dgm:spPr/>
    </dgm:pt>
    <dgm:pt modelId="{455739C7-1410-49B4-98A6-6C0D709B09F8}" type="pres">
      <dgm:prSet presAssocID="{20491645-3985-45E0-BE3C-E5E4426CE376}" presName="tx1" presStyleLbl="revTx" presStyleIdx="6" presStyleCnt="7"/>
      <dgm:spPr/>
    </dgm:pt>
    <dgm:pt modelId="{64FF61CD-67D3-4DA4-975B-74E0CEBBE0BE}" type="pres">
      <dgm:prSet presAssocID="{20491645-3985-45E0-BE3C-E5E4426CE376}" presName="vert1" presStyleCnt="0"/>
      <dgm:spPr/>
    </dgm:pt>
  </dgm:ptLst>
  <dgm:cxnLst>
    <dgm:cxn modelId="{7A2A3C35-BF7B-4D12-9A51-6384BFA9BE18}" srcId="{CA101E32-5BD4-4C58-B965-C5E47AAEB223}" destId="{723B2779-3FE4-4F69-9D05-3BE456A64460}" srcOrd="0" destOrd="0" parTransId="{6AAE3601-2F4B-4171-9D23-795191AD0535}" sibTransId="{B4825434-2509-4766-8C08-FB6D4E37FA52}"/>
    <dgm:cxn modelId="{7E4FDC38-1BCC-4FD8-BFA7-BB147C564139}" type="presOf" srcId="{723B2779-3FE4-4F69-9D05-3BE456A64460}" destId="{9516989F-4600-46B2-8074-BE5D9383E33D}" srcOrd="0" destOrd="0" presId="urn:microsoft.com/office/officeart/2008/layout/LinedList"/>
    <dgm:cxn modelId="{7182F639-9045-4CB3-84EE-D3A9C37DED39}" type="presOf" srcId="{E79A7DEF-98DC-443F-B666-365C9D49A26A}" destId="{AC6C78D5-009D-4E5B-8615-36037E7E585E}" srcOrd="0" destOrd="0" presId="urn:microsoft.com/office/officeart/2008/layout/LinedList"/>
    <dgm:cxn modelId="{D3A26044-5F7E-4468-857D-0809DCF25610}" type="presOf" srcId="{761F2EB6-35CE-45D7-B46F-058769A3BA02}" destId="{40715C01-C466-4C9D-BB5C-BBC29E33E576}" srcOrd="0" destOrd="0" presId="urn:microsoft.com/office/officeart/2008/layout/LinedList"/>
    <dgm:cxn modelId="{C18B8469-9B78-4C59-92E2-2AA13F293D2F}" srcId="{CA101E32-5BD4-4C58-B965-C5E47AAEB223}" destId="{244BD2D2-4C68-456D-BE39-DD357ABA8D84}" srcOrd="1" destOrd="0" parTransId="{18F70124-FA5B-47FC-A52E-D14BD64BFA75}" sibTransId="{CE852A1B-E0A9-469F-97E9-6BF3479F862B}"/>
    <dgm:cxn modelId="{E6A65E7B-FB91-4758-9520-36E9310E548C}" srcId="{CA101E32-5BD4-4C58-B965-C5E47AAEB223}" destId="{EA7B5328-BE00-4F0F-BC56-0F6B97166045}" srcOrd="4" destOrd="0" parTransId="{71E0095D-AC32-4917-94C4-1DFFEBC0E3C0}" sibTransId="{4DE7EC8B-22FA-4E7F-BA43-BF00EC314B54}"/>
    <dgm:cxn modelId="{59C76D99-914D-4BCD-B3A8-A78A9A746520}" type="presOf" srcId="{CA101E32-5BD4-4C58-B965-C5E47AAEB223}" destId="{27F4B89C-2B25-457F-BBB5-E45202E8FBAD}" srcOrd="0" destOrd="0" presId="urn:microsoft.com/office/officeart/2008/layout/LinedList"/>
    <dgm:cxn modelId="{274EA69B-25EB-403E-BD01-6F625F2D29AA}" srcId="{CA101E32-5BD4-4C58-B965-C5E47AAEB223}" destId="{E79A7DEF-98DC-443F-B666-365C9D49A26A}" srcOrd="3" destOrd="0" parTransId="{B329BA45-9A0B-41A6-AF03-ED7D3F5AD088}" sibTransId="{4F765943-3193-45AB-93C7-62EBD636C6C8}"/>
    <dgm:cxn modelId="{4D27A2B3-4E5A-40C4-8DC8-75DD5DA85899}" srcId="{CA101E32-5BD4-4C58-B965-C5E47AAEB223}" destId="{761F2EB6-35CE-45D7-B46F-058769A3BA02}" srcOrd="2" destOrd="0" parTransId="{C1C36328-4004-4706-9A2D-16F120D0F9E4}" sibTransId="{CB43C3A4-607A-4201-BCD3-B877C9BDFBFF}"/>
    <dgm:cxn modelId="{74B906CE-7E22-4547-9ED3-8146C766C9AA}" type="presOf" srcId="{20491645-3985-45E0-BE3C-E5E4426CE376}" destId="{455739C7-1410-49B4-98A6-6C0D709B09F8}" srcOrd="0" destOrd="0" presId="urn:microsoft.com/office/officeart/2008/layout/LinedList"/>
    <dgm:cxn modelId="{072C1BD4-0640-4F1C-92F7-77897315BE92}" srcId="{CA101E32-5BD4-4C58-B965-C5E47AAEB223}" destId="{969BCC83-0303-4DED-8DD4-E405BE32CF1A}" srcOrd="5" destOrd="0" parTransId="{B787ED32-B650-4182-9C82-07EDDE1B8466}" sibTransId="{1F064B8A-D76C-4AC0-87E9-583260CF2771}"/>
    <dgm:cxn modelId="{88E3B2D6-EFA0-448A-B074-4DC4C1536E3B}" type="presOf" srcId="{EA7B5328-BE00-4F0F-BC56-0F6B97166045}" destId="{F10A93B6-545B-4008-A3A5-B3E58C1C1684}" srcOrd="0" destOrd="0" presId="urn:microsoft.com/office/officeart/2008/layout/LinedList"/>
    <dgm:cxn modelId="{F59798DB-FAAC-453D-A563-F0B9DBC9039F}" type="presOf" srcId="{969BCC83-0303-4DED-8DD4-E405BE32CF1A}" destId="{0AA8FF4C-72DD-402C-B2ED-5E83860B7136}" srcOrd="0" destOrd="0" presId="urn:microsoft.com/office/officeart/2008/layout/LinedList"/>
    <dgm:cxn modelId="{871AC3E8-7FC5-4517-97CE-EB045A2360CF}" srcId="{CA101E32-5BD4-4C58-B965-C5E47AAEB223}" destId="{20491645-3985-45E0-BE3C-E5E4426CE376}" srcOrd="6" destOrd="0" parTransId="{F8DD92D8-3F70-4CA3-BA85-9BCA505BC175}" sibTransId="{78BAACA9-5426-43C7-81E9-B41A17BC03B2}"/>
    <dgm:cxn modelId="{F17C9FF9-073E-43F8-9197-73DF92A37F8A}" type="presOf" srcId="{244BD2D2-4C68-456D-BE39-DD357ABA8D84}" destId="{D24B28DF-DF20-4F06-A9F5-37959072AFDD}" srcOrd="0" destOrd="0" presId="urn:microsoft.com/office/officeart/2008/layout/LinedList"/>
    <dgm:cxn modelId="{0EE6FC19-ED3C-4E54-ADAE-5035901F75F1}" type="presParOf" srcId="{27F4B89C-2B25-457F-BBB5-E45202E8FBAD}" destId="{2ED66CB9-C8AD-4539-9D1B-25120AE3DF1B}" srcOrd="0" destOrd="0" presId="urn:microsoft.com/office/officeart/2008/layout/LinedList"/>
    <dgm:cxn modelId="{4D9210EC-CD61-4747-AE0C-807B5A541EC9}" type="presParOf" srcId="{27F4B89C-2B25-457F-BBB5-E45202E8FBAD}" destId="{AD3E825A-9A2B-43ED-97CD-12559D6971E8}" srcOrd="1" destOrd="0" presId="urn:microsoft.com/office/officeart/2008/layout/LinedList"/>
    <dgm:cxn modelId="{412C639B-0762-45BB-A534-8056EE5A5A62}" type="presParOf" srcId="{AD3E825A-9A2B-43ED-97CD-12559D6971E8}" destId="{9516989F-4600-46B2-8074-BE5D9383E33D}" srcOrd="0" destOrd="0" presId="urn:microsoft.com/office/officeart/2008/layout/LinedList"/>
    <dgm:cxn modelId="{C1C812C4-3360-46DB-AF4E-860B049BBD2E}" type="presParOf" srcId="{AD3E825A-9A2B-43ED-97CD-12559D6971E8}" destId="{300704FD-2B27-4381-96CF-841D884CD154}" srcOrd="1" destOrd="0" presId="urn:microsoft.com/office/officeart/2008/layout/LinedList"/>
    <dgm:cxn modelId="{D5AE8CF6-ED55-432A-9403-08BA5A809170}" type="presParOf" srcId="{27F4B89C-2B25-457F-BBB5-E45202E8FBAD}" destId="{E19EA895-7A50-4295-8198-E4FC4E7B54C2}" srcOrd="2" destOrd="0" presId="urn:microsoft.com/office/officeart/2008/layout/LinedList"/>
    <dgm:cxn modelId="{1C709877-3D07-41AA-8DCA-5AF6A7E41C5F}" type="presParOf" srcId="{27F4B89C-2B25-457F-BBB5-E45202E8FBAD}" destId="{51BD9E1D-0172-46E0-94AE-409B67CA2F08}" srcOrd="3" destOrd="0" presId="urn:microsoft.com/office/officeart/2008/layout/LinedList"/>
    <dgm:cxn modelId="{C3ACA481-295F-4560-B880-F3F93641589E}" type="presParOf" srcId="{51BD9E1D-0172-46E0-94AE-409B67CA2F08}" destId="{D24B28DF-DF20-4F06-A9F5-37959072AFDD}" srcOrd="0" destOrd="0" presId="urn:microsoft.com/office/officeart/2008/layout/LinedList"/>
    <dgm:cxn modelId="{246785C8-0B1C-4495-A739-0D3A517EC014}" type="presParOf" srcId="{51BD9E1D-0172-46E0-94AE-409B67CA2F08}" destId="{149C90D3-DD9C-4984-AFDD-0466D8764AFA}" srcOrd="1" destOrd="0" presId="urn:microsoft.com/office/officeart/2008/layout/LinedList"/>
    <dgm:cxn modelId="{717FCD92-2BF4-4AD3-B2FA-4EFFB0D9D0DA}" type="presParOf" srcId="{27F4B89C-2B25-457F-BBB5-E45202E8FBAD}" destId="{230E1D7B-6888-4A6C-B6BB-DED5FF0DDA6E}" srcOrd="4" destOrd="0" presId="urn:microsoft.com/office/officeart/2008/layout/LinedList"/>
    <dgm:cxn modelId="{4FD42E6C-922D-4761-982E-735C98E29075}" type="presParOf" srcId="{27F4B89C-2B25-457F-BBB5-E45202E8FBAD}" destId="{BEBB72EA-317F-48FE-B10D-AC0EC94A310F}" srcOrd="5" destOrd="0" presId="urn:microsoft.com/office/officeart/2008/layout/LinedList"/>
    <dgm:cxn modelId="{E5555264-195C-4BD3-A42A-36B686723A70}" type="presParOf" srcId="{BEBB72EA-317F-48FE-B10D-AC0EC94A310F}" destId="{40715C01-C466-4C9D-BB5C-BBC29E33E576}" srcOrd="0" destOrd="0" presId="urn:microsoft.com/office/officeart/2008/layout/LinedList"/>
    <dgm:cxn modelId="{4DDFE36C-6825-4BAD-8083-822D974B4815}" type="presParOf" srcId="{BEBB72EA-317F-48FE-B10D-AC0EC94A310F}" destId="{282A89B7-2F38-41F2-B8F1-3B5EA8C75693}" srcOrd="1" destOrd="0" presId="urn:microsoft.com/office/officeart/2008/layout/LinedList"/>
    <dgm:cxn modelId="{46C83756-4B1B-4BFA-83D9-C96E42E9FAB6}" type="presParOf" srcId="{27F4B89C-2B25-457F-BBB5-E45202E8FBAD}" destId="{2B4B924F-B06C-4177-A9F3-8D174E250EB6}" srcOrd="6" destOrd="0" presId="urn:microsoft.com/office/officeart/2008/layout/LinedList"/>
    <dgm:cxn modelId="{CFD52380-C44D-4E0F-A372-0DF21619E2E7}" type="presParOf" srcId="{27F4B89C-2B25-457F-BBB5-E45202E8FBAD}" destId="{42F76E32-2ED7-4CF3-A24D-5B0025441F40}" srcOrd="7" destOrd="0" presId="urn:microsoft.com/office/officeart/2008/layout/LinedList"/>
    <dgm:cxn modelId="{2249C988-1C39-4789-98FD-7515EA3DD9FF}" type="presParOf" srcId="{42F76E32-2ED7-4CF3-A24D-5B0025441F40}" destId="{AC6C78D5-009D-4E5B-8615-36037E7E585E}" srcOrd="0" destOrd="0" presId="urn:microsoft.com/office/officeart/2008/layout/LinedList"/>
    <dgm:cxn modelId="{2B6CBD97-56EE-4849-B443-8B70E25B2FED}" type="presParOf" srcId="{42F76E32-2ED7-4CF3-A24D-5B0025441F40}" destId="{C6458D78-685D-4CCB-9A8A-AE0C411CD797}" srcOrd="1" destOrd="0" presId="urn:microsoft.com/office/officeart/2008/layout/LinedList"/>
    <dgm:cxn modelId="{A9554552-C78C-4C32-BC9B-BC161AF6D212}" type="presParOf" srcId="{27F4B89C-2B25-457F-BBB5-E45202E8FBAD}" destId="{59461965-D3CF-48E8-8AFB-E382340A8C5D}" srcOrd="8" destOrd="0" presId="urn:microsoft.com/office/officeart/2008/layout/LinedList"/>
    <dgm:cxn modelId="{90B3B6E4-D8A2-4F12-B92B-722561F54CC2}" type="presParOf" srcId="{27F4B89C-2B25-457F-BBB5-E45202E8FBAD}" destId="{C4A425DB-A9AF-411F-8A71-4B316500CD1C}" srcOrd="9" destOrd="0" presId="urn:microsoft.com/office/officeart/2008/layout/LinedList"/>
    <dgm:cxn modelId="{CE0B948B-7183-49E4-89DA-E912958CA381}" type="presParOf" srcId="{C4A425DB-A9AF-411F-8A71-4B316500CD1C}" destId="{F10A93B6-545B-4008-A3A5-B3E58C1C1684}" srcOrd="0" destOrd="0" presId="urn:microsoft.com/office/officeart/2008/layout/LinedList"/>
    <dgm:cxn modelId="{EC7C5A10-13AD-4725-A841-B5700CE1FED1}" type="presParOf" srcId="{C4A425DB-A9AF-411F-8A71-4B316500CD1C}" destId="{9CD99737-A103-4A3A-AB7E-8FF89FAC9666}" srcOrd="1" destOrd="0" presId="urn:microsoft.com/office/officeart/2008/layout/LinedList"/>
    <dgm:cxn modelId="{04991E9C-E20F-40D6-9359-B1A16ED2FAC5}" type="presParOf" srcId="{27F4B89C-2B25-457F-BBB5-E45202E8FBAD}" destId="{05825C12-B0E5-4037-B882-5022EBC93349}" srcOrd="10" destOrd="0" presId="urn:microsoft.com/office/officeart/2008/layout/LinedList"/>
    <dgm:cxn modelId="{9D26B93A-04A1-4309-9628-0BF1A3E489B7}" type="presParOf" srcId="{27F4B89C-2B25-457F-BBB5-E45202E8FBAD}" destId="{453634D7-6045-4FD5-B898-12486FFF73AD}" srcOrd="11" destOrd="0" presId="urn:microsoft.com/office/officeart/2008/layout/LinedList"/>
    <dgm:cxn modelId="{2AB329DE-C25C-4A80-B87A-F46FE00397E5}" type="presParOf" srcId="{453634D7-6045-4FD5-B898-12486FFF73AD}" destId="{0AA8FF4C-72DD-402C-B2ED-5E83860B7136}" srcOrd="0" destOrd="0" presId="urn:microsoft.com/office/officeart/2008/layout/LinedList"/>
    <dgm:cxn modelId="{D4FA244D-9358-4E4F-8F2E-26AE99FD1AEE}" type="presParOf" srcId="{453634D7-6045-4FD5-B898-12486FFF73AD}" destId="{E0C8049D-D83E-4F0C-B85F-F16C77117391}" srcOrd="1" destOrd="0" presId="urn:microsoft.com/office/officeart/2008/layout/LinedList"/>
    <dgm:cxn modelId="{312E38C4-ACA6-43D5-BB05-A02FB252C366}" type="presParOf" srcId="{27F4B89C-2B25-457F-BBB5-E45202E8FBAD}" destId="{EA316C24-C1AA-404B-AD4C-CC276D4866D3}" srcOrd="12" destOrd="0" presId="urn:microsoft.com/office/officeart/2008/layout/LinedList"/>
    <dgm:cxn modelId="{182A8F34-EF8B-4DF0-9131-1A6871604C43}" type="presParOf" srcId="{27F4B89C-2B25-457F-BBB5-E45202E8FBAD}" destId="{640E5254-7907-44A3-ADDC-104D1B353964}" srcOrd="13" destOrd="0" presId="urn:microsoft.com/office/officeart/2008/layout/LinedList"/>
    <dgm:cxn modelId="{27D56C3F-F750-424E-84A2-B001AEF0BB87}" type="presParOf" srcId="{640E5254-7907-44A3-ADDC-104D1B353964}" destId="{455739C7-1410-49B4-98A6-6C0D709B09F8}" srcOrd="0" destOrd="0" presId="urn:microsoft.com/office/officeart/2008/layout/LinedList"/>
    <dgm:cxn modelId="{5FB9D8AD-4894-40BE-A457-03F7D74996FC}" type="presParOf" srcId="{640E5254-7907-44A3-ADDC-104D1B353964}" destId="{64FF61CD-67D3-4DA4-975B-74E0CEBBE0B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450CE-DA19-4037-87C3-896A0505A134}">
      <dsp:nvSpPr>
        <dsp:cNvPr id="0" name=""/>
        <dsp:cNvSpPr/>
      </dsp:nvSpPr>
      <dsp:spPr>
        <a:xfrm>
          <a:off x="0" y="23724"/>
          <a:ext cx="6263640" cy="26839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b="1" i="1" kern="1200" dirty="0"/>
            <a:t>Često se kaže da je šutnja zlato</a:t>
          </a:r>
          <a:r>
            <a:rPr lang="hr-HR" sz="3100" b="1" i="1" kern="1200" dirty="0">
              <a:latin typeface="Calibri Light" panose="020F0302020204030204"/>
            </a:rPr>
            <a:t>.</a:t>
          </a:r>
          <a:r>
            <a:rPr lang="hr-HR" sz="3100" b="1" i="1" kern="1200" dirty="0"/>
            <a:t> No, šutjeti o nasilju u školi, obitelji, bilo u vašoj vlastitoj, susjedovoj ili tek nekog vašeg poznanika u ovom slučaju nije mudar potez.</a:t>
          </a:r>
          <a:endParaRPr lang="en-US" sz="3100" kern="1200" dirty="0"/>
        </a:p>
      </dsp:txBody>
      <dsp:txXfrm>
        <a:off x="131021" y="154745"/>
        <a:ext cx="6001598" cy="2421937"/>
      </dsp:txXfrm>
    </dsp:sp>
    <dsp:sp modelId="{AB558B29-4756-47F0-AF9D-B8C531480C66}">
      <dsp:nvSpPr>
        <dsp:cNvPr id="0" name=""/>
        <dsp:cNvSpPr/>
      </dsp:nvSpPr>
      <dsp:spPr>
        <a:xfrm>
          <a:off x="0" y="2796984"/>
          <a:ext cx="6263640" cy="26839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100" b="1" i="1" kern="1200" dirty="0"/>
            <a:t>Vaš herojski potez bit će vječno utkan u nečije srce. Stoga, nemojte ignorirati nasilje! Prijavite ga!</a:t>
          </a:r>
          <a:endParaRPr lang="en-US" sz="3100" kern="1200" dirty="0"/>
        </a:p>
      </dsp:txBody>
      <dsp:txXfrm>
        <a:off x="131021" y="2928005"/>
        <a:ext cx="6001598" cy="24219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6EF0C-4224-4DB8-9244-3D2901AF1A31}">
      <dsp:nvSpPr>
        <dsp:cNvPr id="0" name=""/>
        <dsp:cNvSpPr/>
      </dsp:nvSpPr>
      <dsp:spPr>
        <a:xfrm>
          <a:off x="0" y="95003"/>
          <a:ext cx="6263640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i="1" kern="1200"/>
            <a:t>tjelesno nasilje, odnosno primjena fizičke sile bez obzira je li nastupila tjelesna ozljeda ili nije</a:t>
          </a:r>
          <a:endParaRPr lang="en-US" sz="2100" kern="1200"/>
        </a:p>
      </dsp:txBody>
      <dsp:txXfrm>
        <a:off x="40780" y="135783"/>
        <a:ext cx="6182080" cy="753819"/>
      </dsp:txXfrm>
    </dsp:sp>
    <dsp:sp modelId="{365D1FB6-C361-42DE-858F-E68744D7413B}">
      <dsp:nvSpPr>
        <dsp:cNvPr id="0" name=""/>
        <dsp:cNvSpPr/>
      </dsp:nvSpPr>
      <dsp:spPr>
        <a:xfrm>
          <a:off x="0" y="990863"/>
          <a:ext cx="6263640" cy="8353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i="1" kern="1200"/>
            <a:t>tjelesno kažnjavanje i drugi načini ponižavajućeg postupanja prema djeci u odgojne svrhe</a:t>
          </a:r>
          <a:endParaRPr lang="en-US" sz="2100" kern="1200"/>
        </a:p>
      </dsp:txBody>
      <dsp:txXfrm>
        <a:off x="40780" y="1031643"/>
        <a:ext cx="6182080" cy="753819"/>
      </dsp:txXfrm>
    </dsp:sp>
    <dsp:sp modelId="{C0FCBE07-9751-4870-910F-59A1252E0312}">
      <dsp:nvSpPr>
        <dsp:cNvPr id="0" name=""/>
        <dsp:cNvSpPr/>
      </dsp:nvSpPr>
      <dsp:spPr>
        <a:xfrm>
          <a:off x="0" y="1886723"/>
          <a:ext cx="6263640" cy="83537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i="1" kern="1200"/>
            <a:t>spolno nasilje, odnosno spolno uznemiravanje</a:t>
          </a:r>
          <a:endParaRPr lang="en-US" sz="2100" kern="1200"/>
        </a:p>
      </dsp:txBody>
      <dsp:txXfrm>
        <a:off x="40780" y="1927503"/>
        <a:ext cx="6182080" cy="753819"/>
      </dsp:txXfrm>
    </dsp:sp>
    <dsp:sp modelId="{730CC32A-B718-485A-8E60-D3B6524FDBF9}">
      <dsp:nvSpPr>
        <dsp:cNvPr id="0" name=""/>
        <dsp:cNvSpPr/>
      </dsp:nvSpPr>
      <dsp:spPr>
        <a:xfrm>
          <a:off x="0" y="2782584"/>
          <a:ext cx="6263640" cy="835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i="1" kern="1200"/>
            <a:t>protupravna izolacija ili ugrožavanje slobode kretanja</a:t>
          </a:r>
          <a:endParaRPr lang="en-US" sz="2100" kern="1200"/>
        </a:p>
      </dsp:txBody>
      <dsp:txXfrm>
        <a:off x="40780" y="2823364"/>
        <a:ext cx="6182080" cy="753819"/>
      </dsp:txXfrm>
    </dsp:sp>
    <dsp:sp modelId="{EF39EC51-73D3-4A8C-BBC6-C72A2D9B170F}">
      <dsp:nvSpPr>
        <dsp:cNvPr id="0" name=""/>
        <dsp:cNvSpPr/>
      </dsp:nvSpPr>
      <dsp:spPr>
        <a:xfrm>
          <a:off x="0" y="3678444"/>
          <a:ext cx="6263640" cy="83537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i="1" kern="1200"/>
            <a:t>psihičko/emocionalno nasilje</a:t>
          </a:r>
          <a:endParaRPr lang="en-US" sz="2100" kern="1200"/>
        </a:p>
      </dsp:txBody>
      <dsp:txXfrm>
        <a:off x="40780" y="3719224"/>
        <a:ext cx="6182080" cy="753819"/>
      </dsp:txXfrm>
    </dsp:sp>
    <dsp:sp modelId="{B33D9F96-B990-40AF-9151-A67A37AF55B0}">
      <dsp:nvSpPr>
        <dsp:cNvPr id="0" name=""/>
        <dsp:cNvSpPr/>
      </dsp:nvSpPr>
      <dsp:spPr>
        <a:xfrm>
          <a:off x="0" y="4574304"/>
          <a:ext cx="6263640" cy="83537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100" b="1" i="1" kern="1200"/>
            <a:t>vrijeđanje, tračanje, zadirkivanje, izrugivanje, uvrede, laži, prijetnje, iznude novca, cyber nasilje...</a:t>
          </a:r>
          <a:endParaRPr lang="en-US" sz="2100" kern="1200"/>
        </a:p>
      </dsp:txBody>
      <dsp:txXfrm>
        <a:off x="40780" y="4615084"/>
        <a:ext cx="6182080" cy="753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66CB9-C8AD-4539-9D1B-25120AE3DF1B}">
      <dsp:nvSpPr>
        <dsp:cNvPr id="0" name=""/>
        <dsp:cNvSpPr/>
      </dsp:nvSpPr>
      <dsp:spPr>
        <a:xfrm>
          <a:off x="0" y="719"/>
          <a:ext cx="72400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16989F-4600-46B2-8074-BE5D9383E33D}">
      <dsp:nvSpPr>
        <dsp:cNvPr id="0" name=""/>
        <dsp:cNvSpPr/>
      </dsp:nvSpPr>
      <dsp:spPr>
        <a:xfrm>
          <a:off x="0" y="719"/>
          <a:ext cx="7240043" cy="842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i="1" kern="1200"/>
            <a:t>Ako te netko zlostavlja, nemoj šutjeti i trpjeti!</a:t>
          </a:r>
          <a:endParaRPr lang="en-US" sz="2300" kern="1200"/>
        </a:p>
      </dsp:txBody>
      <dsp:txXfrm>
        <a:off x="0" y="719"/>
        <a:ext cx="7240043" cy="842186"/>
      </dsp:txXfrm>
    </dsp:sp>
    <dsp:sp modelId="{E19EA895-7A50-4295-8198-E4FC4E7B54C2}">
      <dsp:nvSpPr>
        <dsp:cNvPr id="0" name=""/>
        <dsp:cNvSpPr/>
      </dsp:nvSpPr>
      <dsp:spPr>
        <a:xfrm>
          <a:off x="0" y="842906"/>
          <a:ext cx="724004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4B28DF-DF20-4F06-A9F5-37959072AFDD}">
      <dsp:nvSpPr>
        <dsp:cNvPr id="0" name=""/>
        <dsp:cNvSpPr/>
      </dsp:nvSpPr>
      <dsp:spPr>
        <a:xfrm>
          <a:off x="0" y="842906"/>
          <a:ext cx="7240043" cy="842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i="1" kern="1200"/>
            <a:t>Ostani smiren i ne pokazuj strah.</a:t>
          </a:r>
          <a:endParaRPr lang="en-US" sz="2300" kern="1200"/>
        </a:p>
      </dsp:txBody>
      <dsp:txXfrm>
        <a:off x="0" y="842906"/>
        <a:ext cx="7240043" cy="842186"/>
      </dsp:txXfrm>
    </dsp:sp>
    <dsp:sp modelId="{230E1D7B-6888-4A6C-B6BB-DED5FF0DDA6E}">
      <dsp:nvSpPr>
        <dsp:cNvPr id="0" name=""/>
        <dsp:cNvSpPr/>
      </dsp:nvSpPr>
      <dsp:spPr>
        <a:xfrm>
          <a:off x="0" y="1685092"/>
          <a:ext cx="724004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15C01-C466-4C9D-BB5C-BBC29E33E576}">
      <dsp:nvSpPr>
        <dsp:cNvPr id="0" name=""/>
        <dsp:cNvSpPr/>
      </dsp:nvSpPr>
      <dsp:spPr>
        <a:xfrm>
          <a:off x="0" y="1685092"/>
          <a:ext cx="7240043" cy="842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i="1" kern="1200"/>
            <a:t>Makni se što prije od napadača ili izazivača.</a:t>
          </a:r>
          <a:endParaRPr lang="en-US" sz="2300" kern="1200"/>
        </a:p>
      </dsp:txBody>
      <dsp:txXfrm>
        <a:off x="0" y="1685092"/>
        <a:ext cx="7240043" cy="842186"/>
      </dsp:txXfrm>
    </dsp:sp>
    <dsp:sp modelId="{2B4B924F-B06C-4177-A9F3-8D174E250EB6}">
      <dsp:nvSpPr>
        <dsp:cNvPr id="0" name=""/>
        <dsp:cNvSpPr/>
      </dsp:nvSpPr>
      <dsp:spPr>
        <a:xfrm>
          <a:off x="0" y="2527278"/>
          <a:ext cx="724004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C78D5-009D-4E5B-8615-36037E7E585E}">
      <dsp:nvSpPr>
        <dsp:cNvPr id="0" name=""/>
        <dsp:cNvSpPr/>
      </dsp:nvSpPr>
      <dsp:spPr>
        <a:xfrm>
          <a:off x="0" y="2527278"/>
          <a:ext cx="7240043" cy="842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i="1" kern="1200"/>
            <a:t>Nikad na nasilje ne uzvraćaj nasiljem.</a:t>
          </a:r>
          <a:endParaRPr lang="en-US" sz="2300" kern="1200"/>
        </a:p>
      </dsp:txBody>
      <dsp:txXfrm>
        <a:off x="0" y="2527278"/>
        <a:ext cx="7240043" cy="842186"/>
      </dsp:txXfrm>
    </dsp:sp>
    <dsp:sp modelId="{59461965-D3CF-48E8-8AFB-E382340A8C5D}">
      <dsp:nvSpPr>
        <dsp:cNvPr id="0" name=""/>
        <dsp:cNvSpPr/>
      </dsp:nvSpPr>
      <dsp:spPr>
        <a:xfrm>
          <a:off x="0" y="3369464"/>
          <a:ext cx="724004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0A93B6-545B-4008-A3A5-B3E58C1C1684}">
      <dsp:nvSpPr>
        <dsp:cNvPr id="0" name=""/>
        <dsp:cNvSpPr/>
      </dsp:nvSpPr>
      <dsp:spPr>
        <a:xfrm>
          <a:off x="0" y="3369464"/>
          <a:ext cx="7240043" cy="842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i="1" kern="1200"/>
            <a:t>Ako se bojiš, pozovi prijatelje da budu blizu tebe.</a:t>
          </a:r>
          <a:endParaRPr lang="en-US" sz="2300" kern="1200"/>
        </a:p>
      </dsp:txBody>
      <dsp:txXfrm>
        <a:off x="0" y="3369464"/>
        <a:ext cx="7240043" cy="842186"/>
      </dsp:txXfrm>
    </dsp:sp>
    <dsp:sp modelId="{05825C12-B0E5-4037-B882-5022EBC93349}">
      <dsp:nvSpPr>
        <dsp:cNvPr id="0" name=""/>
        <dsp:cNvSpPr/>
      </dsp:nvSpPr>
      <dsp:spPr>
        <a:xfrm>
          <a:off x="0" y="4211650"/>
          <a:ext cx="72400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A8FF4C-72DD-402C-B2ED-5E83860B7136}">
      <dsp:nvSpPr>
        <dsp:cNvPr id="0" name=""/>
        <dsp:cNvSpPr/>
      </dsp:nvSpPr>
      <dsp:spPr>
        <a:xfrm>
          <a:off x="0" y="4211650"/>
          <a:ext cx="7240043" cy="842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i="1" kern="1200"/>
            <a:t>Upamti: nisi kriv za to što ti se događa!</a:t>
          </a:r>
          <a:endParaRPr lang="en-US" sz="2300" kern="1200"/>
        </a:p>
      </dsp:txBody>
      <dsp:txXfrm>
        <a:off x="0" y="4211650"/>
        <a:ext cx="7240043" cy="842186"/>
      </dsp:txXfrm>
    </dsp:sp>
    <dsp:sp modelId="{EA316C24-C1AA-404B-AD4C-CC276D4866D3}">
      <dsp:nvSpPr>
        <dsp:cNvPr id="0" name=""/>
        <dsp:cNvSpPr/>
      </dsp:nvSpPr>
      <dsp:spPr>
        <a:xfrm>
          <a:off x="0" y="5053836"/>
          <a:ext cx="724004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739C7-1410-49B4-98A6-6C0D709B09F8}">
      <dsp:nvSpPr>
        <dsp:cNvPr id="0" name=""/>
        <dsp:cNvSpPr/>
      </dsp:nvSpPr>
      <dsp:spPr>
        <a:xfrm>
          <a:off x="0" y="5053836"/>
          <a:ext cx="7240043" cy="842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b="1" i="1" kern="1200"/>
            <a:t>Kad vidiš zlostavljanje, odmah reci odraslima u koje imaš povjerenja</a:t>
          </a:r>
          <a:r>
            <a:rPr lang="hr-HR" sz="2300" kern="1200"/>
            <a:t>.</a:t>
          </a:r>
          <a:endParaRPr lang="en-US" sz="2300" kern="1200"/>
        </a:p>
      </dsp:txBody>
      <dsp:txXfrm>
        <a:off x="0" y="5053836"/>
        <a:ext cx="7240043" cy="842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16163-4D8D-6B19-55A3-62F217220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F4B42-5160-4DC5-33C0-31BA84B61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26D93-F52B-2F0A-9B58-DD225D57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38465-C7F8-8800-6A30-519A3D629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AD77F-BC38-B2A0-D5AB-4F5E183E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070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F36A-B54B-32E1-B659-E5B56E89F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B780B5-3FCA-9295-3353-D86E7F5E97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2FB37-0119-FD20-A07D-F3CFA9FD4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B556C-67CE-B563-BC81-1C6EB34E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90007-1D22-B531-E7A4-B71725E06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060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3F7B4D-6951-B615-1E60-4316E442B0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CF9E8-595C-5E74-4EAD-31DB89C69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B3B79-3807-04F6-1F5E-75C55A33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8AC9B-617B-43EA-879B-34494B0D0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6B6B3-7ECC-CEC1-6CD1-E3BC1DA60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344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F7AD4-B7EF-12C7-9C3A-A5D18D214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BF438-E4DC-2E70-82FE-DCC95C72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A3CDB-1218-DFDB-0644-DB1901D2D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1D571-36C2-46E3-883C-AF789911A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84499-E0E1-3680-183A-E446CD562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76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119B1-8526-9DF8-28DD-0741F6C35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364DE-9DDC-CD9A-4B95-02358E862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0036D-7398-7C73-0975-8989F655F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7D93C-7A0B-8A35-0CC6-718DBACC8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50A36-F658-2AE2-368E-10B081B5D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08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485B6-64ED-F27A-2E70-74C6A849A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BEFF8-20CF-7890-569E-F766E7A5A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A27CA3-5CEF-2BF2-6FA7-2AC001BBF1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0C64B-CD78-869F-09FA-92D66D3DD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72204-BC25-E88A-E3CE-2ED35015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0238D8-9E84-DDAA-33C2-57366DAE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53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31A6-D4B4-E62A-CA50-C385A002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D84D63-DADB-6BFA-58B6-07968378B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080136-012E-2857-2E17-BD0C60A7A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A31E24-F940-A22E-7271-9EF86F51C8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5A2DBF-253E-251A-4B0D-CF80189ED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2C8F7-1364-8648-611E-C6C18E89E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06A76-FF13-1531-0703-593B4B3E7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FC58E7-8582-938C-6BD7-3F1C0AF8B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446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BED2C-AC5F-237E-383F-55714F25B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4AE51-5672-3A3B-30CF-F094FDF3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2FCE4-7FFE-7A1A-ECE3-3CB167BE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6DBDD-F044-6F65-E0A9-F5AAFE9E1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1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AF41B-9147-8F4D-8513-841C129B5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83788-F101-DC87-1A10-0E9161FA0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331405-B796-9F0F-5EE9-C8D77600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22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2287B-62C3-03AE-F2D1-275BAD8D1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DBF42-B6BC-CEB6-D5CB-5846A335C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8AE609-9661-1021-3AC3-1C4EF054D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C725C-D1F0-69CA-8854-1E977A7C3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961F1-9AAD-C9EE-5C76-B075766CB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3D130-3BE6-B36C-9543-563F8A91C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81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51187-BF02-997C-656F-860A89E7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384875-3D0A-94E7-C947-565B123670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4132D0-637D-3AEB-55CE-7E269C9A02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E6AE1-3388-AB06-98F0-04E3602B0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762AD-936F-9AB8-7AFB-AEE170969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8D3E7F-8619-5841-3271-67F178990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68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85154B-B383-DA45-21FD-8365727C9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5E635-4630-51B1-75D3-5B1ABB5B8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45204-9387-FDED-9829-C9DA625276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7A602-2FCE-564C-A28C-2B96CCE2C9D6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E233E9-1DC8-20D9-FB72-F4023EC967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87BE5-18C8-487E-DDAE-626719A1FF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24C2A-23C1-B94F-9899-CF370452A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87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85B50-B07F-BFB5-9354-970DDB268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719974"/>
            <a:ext cx="9144000" cy="2387600"/>
          </a:xfrm>
        </p:spPr>
        <p:txBody>
          <a:bodyPr/>
          <a:lstStyle/>
          <a:p>
            <a:r>
              <a:rPr lang="hr-HR" b="1" i="1" u="sng" dirty="0">
                <a:solidFill>
                  <a:srgbClr val="FF0000"/>
                </a:solidFill>
              </a:rPr>
              <a:t>Dan borbe protiv nasilja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D335C2-DB1A-DE69-CA03-EADFB5308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2664336" y="4750129"/>
            <a:ext cx="6820700" cy="426293"/>
          </a:xfrm>
        </p:spPr>
        <p:txBody>
          <a:bodyPr/>
          <a:lstStyle/>
          <a:p>
            <a:endParaRPr lang="en-US"/>
          </a:p>
        </p:txBody>
      </p:sp>
      <p:pic>
        <p:nvPicPr>
          <p:cNvPr id="13" name="Picture 13">
            <a:extLst>
              <a:ext uri="{FF2B5EF4-FFF2-40B4-BE49-F238E27FC236}">
                <a16:creationId xmlns:a16="http://schemas.microsoft.com/office/drawing/2014/main" id="{E9AFD6B4-C3AB-507F-FFEA-155FF2951C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662" y="1681578"/>
            <a:ext cx="8144238" cy="456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05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4E5512-8899-5786-39A5-21FBE9690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en-US" sz="4000" b="1">
                <a:ea typeface="Calibri Light"/>
                <a:cs typeface="Calibri Light"/>
              </a:rPr>
              <a:t>Međunarodni dan nenasilja</a:t>
            </a:r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9755C4C5-1211-4294-C097-88D2E4D1F6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72" r="-1" b="-1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4585F-20BA-4B6A-7223-9BAEB9446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7307" y="2418408"/>
            <a:ext cx="3855563" cy="35402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b="1" dirty="0">
                <a:ea typeface="+mn-lt"/>
                <a:cs typeface="+mn-lt"/>
              </a:rPr>
              <a:t>2. </a:t>
            </a:r>
            <a:r>
              <a:rPr lang="en-US" sz="2400" b="1" dirty="0" err="1">
                <a:ea typeface="+mn-lt"/>
                <a:cs typeface="+mn-lt"/>
              </a:rPr>
              <a:t>listopada</a:t>
            </a:r>
            <a:r>
              <a:rPr lang="en-US" sz="2400" b="1" dirty="0">
                <a:ea typeface="+mn-lt"/>
                <a:cs typeface="+mn-lt"/>
              </a:rPr>
              <a:t> </a:t>
            </a:r>
            <a:r>
              <a:rPr lang="hr-HR" sz="2400" b="1" dirty="0">
                <a:ea typeface="+mn-lt"/>
                <a:cs typeface="+mn-lt"/>
              </a:rPr>
              <a:t>obilježava se Međunarodni dan nenasilja koji se obilježava na rođendan najpoznatijeg "</a:t>
            </a:r>
            <a:r>
              <a:rPr lang="hr-HR" sz="2400" b="1" dirty="0" err="1">
                <a:ea typeface="+mn-lt"/>
                <a:cs typeface="+mn-lt"/>
              </a:rPr>
              <a:t>nenasilnika</a:t>
            </a:r>
            <a:r>
              <a:rPr lang="hr-HR" sz="2400" b="1" dirty="0">
                <a:ea typeface="+mn-lt"/>
                <a:cs typeface="+mn-lt"/>
              </a:rPr>
              <a:t>" na svijetu, Mahatme Gandhija.</a:t>
            </a:r>
          </a:p>
          <a:p>
            <a:endParaRPr lang="hr-HR" sz="2000" b="1" dirty="0">
              <a:ea typeface="Calibri"/>
              <a:cs typeface="Calibr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723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08007-3220-49E1-82CC-628DA61D5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248"/>
            <a:ext cx="1068368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b="1" i="1" dirty="0"/>
              <a:t>25. studeni odabran je kao Međunarodni dan borbe protiv nasilja nad ženama u znak sjećanja na sestre </a:t>
            </a:r>
            <a:r>
              <a:rPr lang="hr-HR" b="1" i="1" dirty="0" err="1"/>
              <a:t>Mirabal</a:t>
            </a:r>
            <a:r>
              <a:rPr lang="hr-HR" b="1" i="1" dirty="0"/>
              <a:t> koje je 1960. godine u Dominikanskoj Republici brutalno dao ubiti diktator Rafael </a:t>
            </a:r>
            <a:r>
              <a:rPr lang="hr-HR" b="1" i="1" dirty="0" err="1"/>
              <a:t>Trujillo</a:t>
            </a:r>
            <a:r>
              <a:rPr lang="hr-HR" b="1" i="1" dirty="0"/>
              <a:t> zbog svojih revolucionarnih aktivnosti i borbe za demokraciju.</a:t>
            </a:r>
            <a:endParaRPr lang="en-US" b="1" i="1" dirty="0"/>
          </a:p>
          <a:p>
            <a:r>
              <a:rPr lang="hr-HR" b="1" i="1" dirty="0"/>
              <a:t>Likvidirane su od tajne policije dok su se vraćale iz posjeta zatvoru u kojima su bili njihovi supruzi. Sve su tri sestre zadavljene, a tijela su pronađena polomljenih kostiju.</a:t>
            </a:r>
            <a:endParaRPr lang="en-US" b="1" i="1" dirty="0">
              <a:ea typeface="Calibri"/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BFF18B9-3702-ECB4-FC97-2299DEA809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486" y="3354150"/>
            <a:ext cx="8303326" cy="3367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577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A5CC2-A8DF-10AC-AB89-9E0E1F7A7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57" y="2749634"/>
            <a:ext cx="4445294" cy="38921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2400" b="1" i="1" dirty="0"/>
              <a:t>Nasilje nad ženama najrašireniji je oblik ugrožavanja temeljnih ljudski prava (pravo na život, pravo na privatnost i obiteljski život, pravo na dom, pravo na slobodu izražavanja, pravo na život bez mučenja i nečovječnog postupanja i dr.), no ipak, najveći broj nasilja ostaje neregistriran.</a:t>
            </a:r>
            <a:endParaRPr lang="en-US" sz="2400" b="1" i="1" dirty="0">
              <a:ea typeface="Calibri"/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A9A73B2-1B65-2171-FC18-0AD85ABEA4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824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90683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18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0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9151F2-F282-CD40-AD4E-E22FA348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ea typeface="Calibri Light"/>
                <a:cs typeface="Calibri Light"/>
              </a:rPr>
              <a:t>"Živim život bez nasilja"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Arc 22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9391B-2047-2682-9465-1AF069F2E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b="1" i="1"/>
              <a:t>Povodom obilježavanja Međunarodnog dana borbe protiv nasilja nad ženama, policijski službenici PU vukovarsko-srijemska, nastavno na dosadašnju kampanju „Živim život bez nasilja”, kroz „15 dana aktivizma” planiraju poduzeti niz preventivnih aktivnosti.</a:t>
            </a:r>
            <a:endParaRPr lang="en-US" b="1" i="1"/>
          </a:p>
        </p:txBody>
      </p:sp>
    </p:spTree>
    <p:extLst>
      <p:ext uri="{BB962C8B-B14F-4D97-AF65-F5344CB8AC3E}">
        <p14:creationId xmlns:p14="http://schemas.microsoft.com/office/powerpoint/2010/main" val="1950563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BA6594-EFC1-CECB-41D6-32B30C26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  <a:ea typeface="Calibri Light"/>
                <a:cs typeface="Calibri Light"/>
              </a:rPr>
              <a:t>Spriječimo nasilje!</a:t>
            </a:r>
            <a:endParaRPr lang="en-US" sz="600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9D014B6-AEC1-6EFC-F3C1-08D6EA4C97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706237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65137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FA5FFD-76A7-778C-9B7A-E8A9AA963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 b="1" i="1">
                <a:solidFill>
                  <a:schemeClr val="bg1"/>
                </a:solidFill>
                <a:ea typeface="Calibri Light"/>
                <a:cs typeface="Calibri Light"/>
              </a:rPr>
              <a:t>Što je nasilje?</a:t>
            </a:r>
            <a:endParaRPr lang="en-US" sz="6000" b="1" i="1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B4E828-4690-9AA8-9826-D57713826E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5836976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3994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3A700D-9890-5806-39F3-F15A5E7A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448" cy="5256371"/>
          </a:xfrm>
        </p:spPr>
        <p:txBody>
          <a:bodyPr>
            <a:normAutofit/>
          </a:bodyPr>
          <a:lstStyle/>
          <a:p>
            <a:r>
              <a:rPr lang="hr-HR" b="1" i="1"/>
              <a:t>Savjeti protiv nasilja</a:t>
            </a:r>
            <a:endParaRPr lang="en-US" b="1" i="1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58B093-38D0-CBBA-BFB9-A57DB335B2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7402017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97890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392E8-488A-17C0-07B8-2C6879716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hr-HR" b="1"/>
              <a:t>Hvala na pozornosti!</a:t>
            </a:r>
            <a:endParaRPr lang="hr-HR" b="1">
              <a:ea typeface="Calibri"/>
              <a:cs typeface="Calibri"/>
            </a:endParaRPr>
          </a:p>
          <a:p>
            <a:endParaRPr lang="hr-HR" b="1">
              <a:ea typeface="Calibri"/>
              <a:cs typeface="Calibri"/>
            </a:endParaRPr>
          </a:p>
          <a:p>
            <a:endParaRPr lang="hr-HR" b="1">
              <a:ea typeface="Calibri"/>
              <a:cs typeface="Calibri"/>
            </a:endParaRPr>
          </a:p>
          <a:p>
            <a:endParaRPr lang="hr-HR" b="1">
              <a:ea typeface="Calibri"/>
              <a:cs typeface="Calibri"/>
            </a:endParaRPr>
          </a:p>
          <a:p>
            <a:endParaRPr lang="hr-HR" b="1">
              <a:ea typeface="Calibri"/>
              <a:cs typeface="Calibri"/>
            </a:endParaRPr>
          </a:p>
          <a:p>
            <a:endParaRPr lang="hr-HR" b="1" i="1" u="sng"/>
          </a:p>
          <a:p>
            <a:r>
              <a:rPr lang="hr-HR" b="1"/>
              <a:t>Prezentaciju izradili: David Novaković i Mario Blažević, 2. CNC</a:t>
            </a:r>
            <a:endParaRPr lang="hr-HR" b="1">
              <a:ea typeface="Calibri"/>
              <a:cs typeface="Calibri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807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 advTm="10000">
        <p15:prstTrans prst="peelOff" invX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Široki zaslon</PresentationFormat>
  <Paragraphs>33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Dan borbe protiv nasilja</vt:lpstr>
      <vt:lpstr>Međunarodni dan nenasilja</vt:lpstr>
      <vt:lpstr>PowerPoint prezentacija</vt:lpstr>
      <vt:lpstr>PowerPoint prezentacija</vt:lpstr>
      <vt:lpstr>"Živim život bez nasilja"</vt:lpstr>
      <vt:lpstr>Spriječimo nasilje!</vt:lpstr>
      <vt:lpstr>Što je nasilje?</vt:lpstr>
      <vt:lpstr>Savjeti protiv nasilja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borbe protiv nasilja</dc:title>
  <dc:creator>Božica FILIPOVIĆ VEG</dc:creator>
  <cp:lastModifiedBy>Mark_Rouge_PC</cp:lastModifiedBy>
  <cp:revision>114</cp:revision>
  <dcterms:created xsi:type="dcterms:W3CDTF">2022-10-06T15:36:31Z</dcterms:created>
  <dcterms:modified xsi:type="dcterms:W3CDTF">2022-10-27T07:05:14Z</dcterms:modified>
</cp:coreProperties>
</file>